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맑은 고딕" pitchFamily="50" charset="-127"/>
      <p:regular r:id="rId8"/>
      <p:bold r:id="rId9"/>
    </p:embeddedFon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10X10 Bold" pitchFamily="50" charset="-127"/>
      <p:regular r:id="rId14"/>
    </p:embeddedFont>
    <p:embeddedFont>
      <p:font typeface="Segoe UI Black" pitchFamily="34" charset="0"/>
      <p:bold r:id="rId15"/>
      <p:boldItalic r:id="rId16"/>
    </p:embeddedFont>
    <p:embeddedFont>
      <p:font typeface="10X10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 snapToGrid="0" snapToObjects="1">
      <p:cViewPr varScale="1">
        <p:scale>
          <a:sx n="61" d="100"/>
          <a:sy n="61" d="100"/>
        </p:scale>
        <p:origin x="-90" y="-10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13.png"/><Relationship Id="rId1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" Type="http://schemas.openxmlformats.org/officeDocument/2006/relationships/image" Target="../media/image2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1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5.jpg"/><Relationship Id="rId19" Type="http://schemas.openxmlformats.org/officeDocument/2006/relationships/image" Target="../media/image35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jpe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38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560321"/>
            <a:ext cx="12192000" cy="4297679"/>
          </a:xfrm>
          <a:prstGeom prst="rect">
            <a:avLst/>
          </a:prstGeom>
          <a:solidFill>
            <a:srgbClr val="0F02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67905" y="2560321"/>
            <a:ext cx="4495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우리</a:t>
            </a:r>
            <a:r>
              <a:rPr lang="en-US" altLang="ko-KR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</a:t>
            </a:r>
            <a:endParaRPr lang="ko-KR" altLang="en-US" sz="5400" b="1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r>
              <a:rPr lang="ko-KR" altLang="en-US" sz="5400" b="1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지금 </a:t>
            </a:r>
            <a:r>
              <a:rPr lang="ko-KR" altLang="en-US" sz="54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만나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Application </a:t>
            </a:r>
            <a:r>
              <a:rPr lang="en-US" altLang="ko-KR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design</a:t>
            </a:r>
          </a:p>
          <a:p>
            <a:pPr>
              <a:defRPr/>
            </a:pPr>
            <a:endParaRPr lang="en-US" altLang="ko-KR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pPr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조의 지각 방지 어플리케이션 디자인</a:t>
            </a:r>
            <a:r>
              <a:rPr lang="en-US" altLang="ko-KR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83" y="625518"/>
            <a:ext cx="5455403" cy="54554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33" y="1709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3745974"/>
            <a:ext cx="12192000" cy="3112026"/>
          </a:xfrm>
          <a:prstGeom prst="rect">
            <a:avLst/>
          </a:prstGeom>
          <a:solidFill>
            <a:srgbClr val="0F02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8488" y="130188"/>
            <a:ext cx="26812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latin typeface="10X10 Bold" pitchFamily="50" charset="-127"/>
                <a:ea typeface="10X10 Bold" pitchFamily="50" charset="-127"/>
              </a:rPr>
              <a:t>우리 </a:t>
            </a:r>
            <a:r>
              <a:rPr lang="en-US" altLang="ko-KR" sz="2000" b="1" dirty="0" smtClean="0"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000" b="1" dirty="0" smtClean="0">
                <a:latin typeface="10X10 Bold" pitchFamily="50" charset="-127"/>
                <a:ea typeface="10X10 Bold" pitchFamily="50" charset="-127"/>
              </a:rPr>
              <a:t>지금 만나</a:t>
            </a:r>
            <a:endParaRPr lang="en-US" altLang="ko-KR" sz="2000" b="1" dirty="0" smtClean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r>
              <a:rPr lang="en-US" altLang="ko-KR" sz="2000" dirty="0" smtClean="0">
                <a:latin typeface="10X10 Bold" pitchFamily="50" charset="-127"/>
                <a:ea typeface="10X10 Bold" pitchFamily="50" charset="-127"/>
              </a:rPr>
              <a:t>Application design</a:t>
            </a:r>
            <a:endParaRPr lang="en-US" altLang="ko-KR" sz="2000" dirty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endParaRPr lang="ko-KR" altLang="en-US" sz="2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18" y="517467"/>
            <a:ext cx="868472" cy="8684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958" y="513188"/>
            <a:ext cx="894003" cy="9420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08" y="1194374"/>
            <a:ext cx="2662234" cy="54265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10" y="1579242"/>
            <a:ext cx="931487" cy="93148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08" y="1556560"/>
            <a:ext cx="891381" cy="8913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654" y="1579243"/>
            <a:ext cx="801622" cy="8016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71" y="2611159"/>
            <a:ext cx="716448" cy="87764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397" y="2611160"/>
            <a:ext cx="892761" cy="82261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416" y="1516138"/>
            <a:ext cx="502787" cy="50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07" y="3443021"/>
            <a:ext cx="513143" cy="51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05" y="2820285"/>
            <a:ext cx="482148" cy="482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795" y="2623269"/>
            <a:ext cx="851690" cy="853428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42" y="4075559"/>
            <a:ext cx="468208" cy="47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89" y="4698359"/>
            <a:ext cx="465609" cy="4290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90" y="2183356"/>
            <a:ext cx="420563" cy="4205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90" y="5364362"/>
            <a:ext cx="485425" cy="51152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384" y="490017"/>
            <a:ext cx="786009" cy="7860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839005" y="4669444"/>
            <a:ext cx="3733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아이콘 그래픽을 통일감 있게 디자인하였습니다</a:t>
            </a:r>
            <a:r>
              <a:rPr lang="en-US" altLang="ko-KR" sz="2800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9" y="1156084"/>
            <a:ext cx="2988708" cy="5545297"/>
          </a:xfrm>
          <a:prstGeom prst="rect">
            <a:avLst/>
          </a:prstGeom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60" y="1504347"/>
            <a:ext cx="449211" cy="47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48730" y="2214352"/>
            <a:ext cx="443041" cy="3823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01" y="2739090"/>
            <a:ext cx="748464" cy="6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9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537981"/>
            <a:ext cx="12192000" cy="3320019"/>
          </a:xfrm>
          <a:prstGeom prst="rect">
            <a:avLst/>
          </a:prstGeom>
          <a:solidFill>
            <a:srgbClr val="0F02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5465" y="161188"/>
            <a:ext cx="2851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latin typeface="10X10 Bold" pitchFamily="50" charset="-127"/>
                <a:ea typeface="10X10 Bold" pitchFamily="50" charset="-127"/>
              </a:rPr>
              <a:t>우리 </a:t>
            </a:r>
            <a:r>
              <a:rPr lang="en-US" altLang="ko-KR" sz="2400" b="1" dirty="0" smtClean="0"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400" b="1" dirty="0" smtClean="0">
                <a:latin typeface="10X10 Bold" pitchFamily="50" charset="-127"/>
                <a:ea typeface="10X10 Bold" pitchFamily="50" charset="-127"/>
              </a:rPr>
              <a:t>지금 만나</a:t>
            </a:r>
            <a:endParaRPr lang="en-US" altLang="ko-KR" sz="2400" b="1" dirty="0" smtClean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r>
              <a:rPr lang="en-US" altLang="ko-KR" sz="2400" dirty="0" smtClean="0">
                <a:latin typeface="10X10 Bold" pitchFamily="50" charset="-127"/>
                <a:ea typeface="10X10 Bold" pitchFamily="50" charset="-127"/>
              </a:rPr>
              <a:t>Application design</a:t>
            </a:r>
            <a:endParaRPr lang="en-US" altLang="ko-KR" sz="2400" dirty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endParaRPr lang="ko-KR" altLang="en-US" sz="2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85" y="1242284"/>
            <a:ext cx="1372562" cy="27993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80" y="4248094"/>
            <a:ext cx="1322230" cy="245328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88" y="4408428"/>
            <a:ext cx="198735" cy="21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9973" y="4706052"/>
            <a:ext cx="196005" cy="1691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21" y="4959335"/>
            <a:ext cx="331127" cy="2851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7" y="1228657"/>
            <a:ext cx="1412270" cy="25579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91" y="1228656"/>
            <a:ext cx="1535166" cy="25579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84" y="1234147"/>
            <a:ext cx="1366184" cy="2775312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18" idx="1"/>
          </p:cNvCxnSpPr>
          <p:nvPr/>
        </p:nvCxnSpPr>
        <p:spPr>
          <a:xfrm rot="10800000" flipV="1">
            <a:off x="3192652" y="2621803"/>
            <a:ext cx="1222033" cy="90714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1" idx="1"/>
          </p:cNvCxnSpPr>
          <p:nvPr/>
        </p:nvCxnSpPr>
        <p:spPr>
          <a:xfrm rot="10800000" flipV="1">
            <a:off x="4773481" y="2641935"/>
            <a:ext cx="1665105" cy="1268639"/>
          </a:xfrm>
          <a:prstGeom prst="bentConnector3">
            <a:avLst>
              <a:gd name="adj1" fmla="val 28592"/>
            </a:avLst>
          </a:prstGeom>
          <a:ln w="25400">
            <a:solidFill>
              <a:schemeClr val="accent5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281" y="474502"/>
            <a:ext cx="3140903" cy="6143537"/>
          </a:xfrm>
          <a:prstGeom prst="rect">
            <a:avLst/>
          </a:prstGeom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025" y="869708"/>
            <a:ext cx="541090" cy="54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20" y="2987856"/>
            <a:ext cx="541089" cy="54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122" y="2270705"/>
            <a:ext cx="562960" cy="56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696" y="3768296"/>
            <a:ext cx="462744" cy="46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195" y="4467163"/>
            <a:ext cx="500502" cy="46117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025" y="1562107"/>
            <a:ext cx="535169" cy="53516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692" y="5209258"/>
            <a:ext cx="478242" cy="503954"/>
          </a:xfrm>
          <a:prstGeom prst="rect">
            <a:avLst/>
          </a:prstGeom>
        </p:spPr>
      </p:pic>
      <p:cxnSp>
        <p:nvCxnSpPr>
          <p:cNvPr id="41" name="직선 화살표 연결선 40"/>
          <p:cNvCxnSpPr>
            <a:endCxn id="42" idx="0"/>
          </p:cNvCxnSpPr>
          <p:nvPr/>
        </p:nvCxnSpPr>
        <p:spPr>
          <a:xfrm flipV="1">
            <a:off x="7811147" y="474502"/>
            <a:ext cx="2681586" cy="767782"/>
          </a:xfrm>
          <a:prstGeom prst="straightConnector1">
            <a:avLst/>
          </a:prstGeom>
          <a:ln w="25400">
            <a:solidFill>
              <a:schemeClr val="accent5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2" y="4248094"/>
            <a:ext cx="1355305" cy="2442838"/>
          </a:xfrm>
          <a:prstGeom prst="rect">
            <a:avLst/>
          </a:prstGeom>
        </p:spPr>
      </p:pic>
      <p:cxnSp>
        <p:nvCxnSpPr>
          <p:cNvPr id="59" name="꺾인 연결선 58"/>
          <p:cNvCxnSpPr/>
          <p:nvPr/>
        </p:nvCxnSpPr>
        <p:spPr>
          <a:xfrm rot="10800000" flipV="1">
            <a:off x="1158288" y="1829691"/>
            <a:ext cx="7794992" cy="2307820"/>
          </a:xfrm>
          <a:prstGeom prst="bentConnector3">
            <a:avLst>
              <a:gd name="adj1" fmla="val 9440"/>
            </a:avLst>
          </a:prstGeom>
          <a:ln w="25400">
            <a:solidFill>
              <a:schemeClr val="accent5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828802" y="4300930"/>
            <a:ext cx="1201386" cy="0"/>
          </a:xfrm>
          <a:prstGeom prst="straightConnector1">
            <a:avLst/>
          </a:prstGeom>
          <a:ln w="25400">
            <a:solidFill>
              <a:schemeClr val="accent5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 descr="스크린샷, 모니터, 디스플레이, 화면이(가) 표시된 사진  자동 생성된 설명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6469581" y="4408428"/>
            <a:ext cx="1363519" cy="2400931"/>
          </a:xfrm>
          <a:prstGeom prst="rect">
            <a:avLst/>
          </a:prstGeom>
        </p:spPr>
      </p:pic>
      <p:cxnSp>
        <p:nvCxnSpPr>
          <p:cNvPr id="96" name="직선 화살표 연결선 95"/>
          <p:cNvCxnSpPr/>
          <p:nvPr/>
        </p:nvCxnSpPr>
        <p:spPr>
          <a:xfrm flipV="1">
            <a:off x="7124866" y="2833667"/>
            <a:ext cx="0" cy="2041518"/>
          </a:xfrm>
          <a:prstGeom prst="straightConnector1">
            <a:avLst/>
          </a:prstGeom>
          <a:ln w="25400">
            <a:solidFill>
              <a:schemeClr val="accent5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0" name="TextBox 2079"/>
          <p:cNvSpPr txBox="1"/>
          <p:nvPr/>
        </p:nvSpPr>
        <p:spPr>
          <a:xfrm>
            <a:off x="5471357" y="5261117"/>
            <a:ext cx="9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채팅창</a:t>
            </a:r>
            <a:endParaRPr lang="en-US" altLang="ko-KR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304115" y="4144324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목록 </a:t>
            </a:r>
            <a:endParaRPr lang="en-US" altLang="ko-KR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73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3745974"/>
            <a:ext cx="12192000" cy="3112026"/>
          </a:xfrm>
          <a:prstGeom prst="rect">
            <a:avLst/>
          </a:prstGeom>
          <a:solidFill>
            <a:srgbClr val="0F02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8488" y="130188"/>
            <a:ext cx="26812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latin typeface="10X10 Bold" pitchFamily="50" charset="-127"/>
                <a:ea typeface="10X10 Bold" pitchFamily="50" charset="-127"/>
              </a:rPr>
              <a:t>우리 </a:t>
            </a:r>
            <a:r>
              <a:rPr lang="en-US" altLang="ko-KR" sz="2000" b="1" dirty="0" smtClean="0"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000" b="1" dirty="0" smtClean="0">
                <a:latin typeface="10X10 Bold" pitchFamily="50" charset="-127"/>
                <a:ea typeface="10X10 Bold" pitchFamily="50" charset="-127"/>
              </a:rPr>
              <a:t>지금 만나</a:t>
            </a:r>
            <a:endParaRPr lang="en-US" altLang="ko-KR" sz="2000" b="1" dirty="0" smtClean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r>
              <a:rPr lang="en-US" altLang="ko-KR" sz="2000" dirty="0" smtClean="0">
                <a:latin typeface="10X10 Bold" pitchFamily="50" charset="-127"/>
                <a:ea typeface="10X10 Bold" pitchFamily="50" charset="-127"/>
              </a:rPr>
              <a:t>Application design</a:t>
            </a:r>
            <a:endParaRPr lang="en-US" altLang="ko-KR" sz="2000" dirty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42" y="1675741"/>
            <a:ext cx="2257129" cy="4252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487" y="984222"/>
            <a:ext cx="32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| HOME – LOG IN </a:t>
            </a:r>
            <a:endParaRPr lang="ko-KR" altLang="en-US" sz="2800" dirty="0">
              <a:solidFill>
                <a:schemeClr val="bg1"/>
              </a:solidFill>
              <a:latin typeface="Segoe UI Black" pitchFamily="34" charset="0"/>
              <a:ea typeface="10X1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88854" y="1286088"/>
            <a:ext cx="10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LOGIN</a:t>
            </a:r>
            <a:endParaRPr lang="ko-KR" altLang="en-US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7716" y="3795892"/>
            <a:ext cx="31616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LOGIN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Google </a:t>
            </a:r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아이디와 패스워드를 입력하면 </a:t>
            </a:r>
            <a:r>
              <a:rPr lang="ko-KR" altLang="en-US" sz="1400" dirty="0" err="1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로그인이</a:t>
            </a:r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됩니다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893214" y="4228876"/>
            <a:ext cx="302216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19" y="1655419"/>
            <a:ext cx="2352081" cy="42730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416491" y="1274520"/>
            <a:ext cx="10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HOME</a:t>
            </a:r>
            <a:endParaRPr lang="ko-KR" altLang="en-US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2265" y="3802093"/>
            <a:ext cx="31616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HOME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회원가입</a:t>
            </a:r>
            <a:endParaRPr lang="en-US" altLang="ko-KR" sz="16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Google </a:t>
            </a:r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계정으로 회원가입이 가능합니다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시작하기</a:t>
            </a:r>
            <a:endParaRPr lang="en-US" altLang="ko-KR" sz="16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시작하기를 누르면 로그인 창으로 화면이 변경됩니다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582265" y="4228876"/>
            <a:ext cx="302216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73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4109665"/>
            <a:ext cx="12192000" cy="2748335"/>
          </a:xfrm>
          <a:prstGeom prst="rect">
            <a:avLst/>
          </a:prstGeom>
          <a:solidFill>
            <a:srgbClr val="0F02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8488" y="130188"/>
            <a:ext cx="26812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latin typeface="10X10 Bold" pitchFamily="50" charset="-127"/>
                <a:ea typeface="10X10 Bold" pitchFamily="50" charset="-127"/>
              </a:rPr>
              <a:t>우리 </a:t>
            </a:r>
            <a:r>
              <a:rPr lang="en-US" altLang="ko-KR" sz="2000" b="1" dirty="0" smtClean="0"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000" b="1" dirty="0" smtClean="0">
                <a:latin typeface="10X10 Bold" pitchFamily="50" charset="-127"/>
                <a:ea typeface="10X10 Bold" pitchFamily="50" charset="-127"/>
              </a:rPr>
              <a:t>지금 만나</a:t>
            </a:r>
            <a:endParaRPr lang="en-US" altLang="ko-KR" sz="2000" b="1" dirty="0" smtClean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r>
              <a:rPr lang="en-US" altLang="ko-KR" sz="2000" dirty="0" smtClean="0">
                <a:latin typeface="10X10 Bold" pitchFamily="50" charset="-127"/>
                <a:ea typeface="10X10 Bold" pitchFamily="50" charset="-127"/>
              </a:rPr>
              <a:t>Application design</a:t>
            </a:r>
            <a:endParaRPr lang="en-US" altLang="ko-KR" sz="2000" dirty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8" y="984222"/>
            <a:ext cx="3009105" cy="5551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487" y="984222"/>
            <a:ext cx="32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|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채팅방</a:t>
            </a:r>
            <a:r>
              <a:rPr lang="en-US" altLang="ko-KR" sz="2800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 </a:t>
            </a:r>
            <a:endParaRPr lang="ko-KR" altLang="en-US" sz="2800" dirty="0">
              <a:solidFill>
                <a:schemeClr val="bg1"/>
              </a:solidFill>
              <a:latin typeface="Segoe UI Black" pitchFamily="34" charset="0"/>
              <a:ea typeface="10X1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5" y="1813585"/>
            <a:ext cx="1046136" cy="212515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323749" y="1475249"/>
            <a:ext cx="13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목록</a:t>
            </a:r>
            <a:endParaRPr lang="ko-KR" altLang="en-US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7461" y="2335303"/>
            <a:ext cx="20283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채팅방</a:t>
            </a:r>
            <a:r>
              <a:rPr lang="ko-KR" altLang="en-US" sz="2000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목록</a:t>
            </a: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로그인 시 </a:t>
            </a:r>
            <a:r>
              <a:rPr lang="ko-KR" altLang="en-US" sz="1400" dirty="0" err="1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목록이 나옵니다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207461" y="2733560"/>
            <a:ext cx="188287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5" y="4551211"/>
            <a:ext cx="1046136" cy="19844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58151" y="4171657"/>
            <a:ext cx="107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endParaRPr lang="ko-KR" altLang="en-US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34146" y="614890"/>
            <a:ext cx="13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</a:t>
            </a:r>
            <a:r>
              <a:rPr lang="ko-KR" altLang="en-US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 메뉴</a:t>
            </a:r>
            <a:endParaRPr lang="ko-KR" altLang="en-US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48" y="1376656"/>
            <a:ext cx="502787" cy="50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439" y="3303539"/>
            <a:ext cx="513143" cy="51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37" y="2680803"/>
            <a:ext cx="482148" cy="482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74" y="3936077"/>
            <a:ext cx="468208" cy="47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21" y="4589873"/>
            <a:ext cx="465609" cy="4290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20" y="2028376"/>
            <a:ext cx="420563" cy="4205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22" y="5224880"/>
            <a:ext cx="485425" cy="51152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622352" y="1090528"/>
            <a:ext cx="417185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친구 초대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채팅방에</a:t>
            </a:r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친구를 초대하여 채팅이 가능합니다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..</a:t>
            </a:r>
          </a:p>
          <a:p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지도보기</a:t>
            </a:r>
            <a:endParaRPr lang="en-US" altLang="ko-KR" sz="2000" b="1" dirty="0" smtClean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지도와 함께 현재 위치가 표시됩니다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4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4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4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지각 리스트</a:t>
            </a:r>
            <a:endParaRPr lang="en-US" altLang="ko-KR" sz="2000" b="1" dirty="0" smtClean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모임에 지각한 유저의 도착 시간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도착 소요 시간을 확인할 수 있는 리스트입니다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7679185" y="4602455"/>
            <a:ext cx="4130522" cy="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7707601" y="2507645"/>
            <a:ext cx="4130522" cy="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7658527" y="1466699"/>
            <a:ext cx="4130522" cy="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34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4229849"/>
            <a:ext cx="12192000" cy="2628151"/>
          </a:xfrm>
          <a:prstGeom prst="rect">
            <a:avLst/>
          </a:prstGeom>
          <a:solidFill>
            <a:srgbClr val="0F02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8488" y="130188"/>
            <a:ext cx="26812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latin typeface="10X10 Bold" pitchFamily="50" charset="-127"/>
                <a:ea typeface="10X10 Bold" pitchFamily="50" charset="-127"/>
              </a:rPr>
              <a:t>우리 </a:t>
            </a:r>
            <a:r>
              <a:rPr lang="en-US" altLang="ko-KR" sz="2000" b="1" dirty="0" smtClean="0"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000" b="1" dirty="0" smtClean="0">
                <a:latin typeface="10X10 Bold" pitchFamily="50" charset="-127"/>
                <a:ea typeface="10X10 Bold" pitchFamily="50" charset="-127"/>
              </a:rPr>
              <a:t>지금 만나</a:t>
            </a:r>
            <a:endParaRPr lang="en-US" altLang="ko-KR" sz="2000" b="1" dirty="0" smtClean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r>
              <a:rPr lang="en-US" altLang="ko-KR" sz="2000" dirty="0" smtClean="0">
                <a:latin typeface="10X10 Bold" pitchFamily="50" charset="-127"/>
                <a:ea typeface="10X10 Bold" pitchFamily="50" charset="-127"/>
              </a:rPr>
              <a:t>Application design</a:t>
            </a:r>
            <a:endParaRPr lang="en-US" altLang="ko-KR" sz="2000" dirty="0">
              <a:latin typeface="10X10 Bold" pitchFamily="50" charset="-127"/>
              <a:ea typeface="10X10 Bold" pitchFamily="50" charset="-127"/>
            </a:endParaRPr>
          </a:p>
          <a:p>
            <a:pPr>
              <a:defRPr/>
            </a:pP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72" y="1230334"/>
            <a:ext cx="1994680" cy="4059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487" y="984222"/>
            <a:ext cx="327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| </a:t>
            </a:r>
            <a:r>
              <a:rPr lang="ko-KR" altLang="en-US" sz="2800" b="1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</a:t>
            </a:r>
            <a:r>
              <a:rPr lang="ko-KR" altLang="en-US" sz="28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도</a:t>
            </a:r>
            <a:r>
              <a:rPr lang="en-US" altLang="ko-KR" sz="2800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 </a:t>
            </a:r>
            <a:endParaRPr lang="ko-KR" altLang="en-US" sz="2800" dirty="0">
              <a:solidFill>
                <a:schemeClr val="bg1"/>
              </a:solidFill>
              <a:latin typeface="Segoe UI Black" pitchFamily="34" charset="0"/>
              <a:ea typeface="10X1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22352" y="1090528"/>
            <a:ext cx="43268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목적지 등록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유저가 원하는 장소를 목적지로 등록할 수 있습니다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목적지 공유</a:t>
            </a:r>
            <a:endParaRPr lang="en-US" altLang="ko-KR" sz="2000" b="1" dirty="0" smtClean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2000" b="1" dirty="0" smtClean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목적지 공유를 통해 친구들과 목적지 공유가 가능합니다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주변 장소</a:t>
            </a:r>
            <a:endParaRPr lang="en-US" altLang="ko-KR" sz="2000" b="1" dirty="0" smtClean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목적지 주변의 </a:t>
            </a:r>
            <a:r>
              <a:rPr lang="ko-KR" altLang="en-US" sz="1400" dirty="0" err="1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맛집이나</a:t>
            </a:r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주변에 놀 수 있는  장소를 보여줍니다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62086" y="905862"/>
            <a:ext cx="13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지도</a:t>
            </a:r>
            <a:endParaRPr lang="ko-KR" altLang="en-US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4900" y="4400750"/>
            <a:ext cx="202838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</a:t>
            </a:r>
            <a:r>
              <a:rPr lang="ko-KR" altLang="en-US" sz="2000" b="1" dirty="0"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도</a:t>
            </a:r>
            <a:endParaRPr lang="ko-KR" altLang="en-US" sz="2000" b="1" dirty="0" smtClean="0"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현재 자신의 위치가 표시되며 친구들과 모임 장소와 모임 시간을 설정하면</a:t>
            </a:r>
            <a:endParaRPr lang="en-US" altLang="ko-KR" sz="14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친구들이 모임 장소에 도착할 때 까지 실시간 위치가 공유됩니다</a:t>
            </a:r>
            <a:r>
              <a:rPr lang="en-US" altLang="ko-KR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 </a:t>
            </a:r>
            <a:endParaRPr lang="en-US" altLang="ko-KR" sz="1400" dirty="0" smtClean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34900" y="4799007"/>
            <a:ext cx="188287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66503" y="861002"/>
            <a:ext cx="13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지</a:t>
            </a:r>
            <a:r>
              <a:rPr lang="ko-KR" altLang="en-US" dirty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도</a:t>
            </a:r>
            <a:r>
              <a:rPr lang="ko-KR" altLang="en-US" dirty="0" smtClean="0">
                <a:solidFill>
                  <a:schemeClr val="bg1"/>
                </a:solidFill>
                <a:latin typeface="10X10" pitchFamily="50" charset="-127"/>
                <a:ea typeface="10X10" pitchFamily="50" charset="-127"/>
              </a:rPr>
              <a:t>  메뉴</a:t>
            </a:r>
            <a:endParaRPr lang="ko-KR" altLang="en-US" dirty="0">
              <a:solidFill>
                <a:schemeClr val="bg1"/>
              </a:solidFill>
              <a:latin typeface="10X10" pitchFamily="50" charset="-127"/>
              <a:ea typeface="10X1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7679185" y="3533093"/>
            <a:ext cx="4130522" cy="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7707601" y="2507645"/>
            <a:ext cx="4130522" cy="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19" y="1145851"/>
            <a:ext cx="5638903" cy="5638903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 flipV="1">
            <a:off x="7658527" y="1466699"/>
            <a:ext cx="4130522" cy="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31" y="1507743"/>
            <a:ext cx="326475" cy="34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4826" y="1998496"/>
            <a:ext cx="321993" cy="27784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43" y="2394975"/>
            <a:ext cx="543966" cy="4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06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188</Words>
  <Application>Microsoft Office PowerPoint</Application>
  <PresentationFormat>사용자 지정</PresentationFormat>
  <Paragraphs>73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굴림</vt:lpstr>
      <vt:lpstr>Arial</vt:lpstr>
      <vt:lpstr>맑은 고딕</vt:lpstr>
      <vt:lpstr>Times New Roman</vt:lpstr>
      <vt:lpstr>Calibri</vt:lpstr>
      <vt:lpstr>10X10 Bold</vt:lpstr>
      <vt:lpstr>Segoe UI Black</vt:lpstr>
      <vt:lpstr>10X10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mh</dc:creator>
  <cp:lastModifiedBy>mh</cp:lastModifiedBy>
  <cp:revision>34</cp:revision>
  <dcterms:created xsi:type="dcterms:W3CDTF">2020-04-25T10:47:20Z</dcterms:created>
  <dcterms:modified xsi:type="dcterms:W3CDTF">2020-04-25T17:54:27Z</dcterms:modified>
  <cp:version>1000.0100.01</cp:version>
</cp:coreProperties>
</file>